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992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6BE08-59A9-4E83-B548-082EA55ED01C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2A61C-04E7-4CA1-AE54-55DAA392A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4B7FB-A7EE-4A26-8227-B83108C28639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9BC08-49FF-44D9-8E7E-A104E15DB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2"/>
                </a:solidFill>
              </a:rPr>
              <a:t>                   «Я живу на улице героя»</a:t>
            </a:r>
            <a:endParaRPr lang="ru-RU" i="1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i (1)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67" r="5567"/>
          <a:stretch>
            <a:fillRect/>
          </a:stretch>
        </p:blipFill>
        <p:spPr>
          <a:xfrm>
            <a:off x="1792288" y="612775"/>
            <a:ext cx="5486400" cy="3887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589240"/>
            <a:ext cx="5486400" cy="58296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ул. 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имени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енерала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Шумилова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52928" cy="667452"/>
          </a:xfrm>
        </p:spPr>
        <p:txBody>
          <a:bodyPr anchor="ctr">
            <a:norm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Знакомство</a:t>
            </a:r>
            <a:endParaRPr lang="ru-RU" sz="1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1268760"/>
            <a:ext cx="3744416" cy="4303380"/>
          </a:xfrm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Здравствуйте, дорогие друзья!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Меня зовут Диденко Агата, мне 7 лет.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с сестрой воспитанницы детского сада № 214 Кировского района г. Волгограда , расположенного по адресу: ул.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имени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Генерала Шумилова д. 25 «А»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220413_16553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929190" y="1142984"/>
            <a:ext cx="3571900" cy="4684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908721"/>
            <a:ext cx="4536504" cy="662891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Введение: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000240"/>
            <a:ext cx="8143932" cy="3786214"/>
          </a:xfrm>
        </p:spPr>
        <p:txBody>
          <a:bodyPr>
            <a:normAutofit fontScale="55000" lnSpcReduction="20000"/>
          </a:bodyPr>
          <a:lstStyle/>
          <a:p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51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Волгоград- город с богатым историческим прошлым, неразрывно связанным со Сталинградской битвой. </a:t>
            </a:r>
            <a:endParaRPr lang="ru-RU" sz="51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51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51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единственный город  России , где в честь героев Великой Отечественной Войны названо 60% улиц.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51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одной из таких улиц мы, вам расскажем</a:t>
            </a:r>
            <a:r>
              <a:rPr lang="ru-RU" sz="51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51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ул.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имени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Генерала Шумилова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20413_16591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4643438" y="714356"/>
            <a:ext cx="4071966" cy="542928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3757610" cy="4911741"/>
          </a:xfrm>
        </p:spPr>
        <p:txBody>
          <a:bodyPr anchor="t">
            <a:normAutofit fontScale="85000" lnSpcReduction="20000"/>
          </a:bodyPr>
          <a:lstStyle/>
          <a:p>
            <a:r>
              <a:rPr lang="ru-RU" sz="2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Географические координаты:</a:t>
            </a:r>
          </a:p>
          <a:p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Волгоградская область, г. Волгоград , Кировский район</a:t>
            </a:r>
          </a:p>
          <a:p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48° 34’ 32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северной широты</a:t>
            </a:r>
          </a:p>
          <a:p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44° 26’ 24 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восточной долготы</a:t>
            </a:r>
          </a:p>
          <a:p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Протяженность улицы с юга на север составляет 2,125 км.</a:t>
            </a:r>
          </a:p>
          <a:p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запада на восток 1,093 км.</a:t>
            </a:r>
          </a:p>
          <a:p>
            <a:r>
              <a:rPr lang="ru-RU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Улица имени Генерала Шумилова (в прошлом улица Хлебная, переименована в Шумилова постановлением исполкома горсовета Сталинграда № 10/265 от 13.05.1957 г. ) названа в честь командующего 64-й Армии , Героя Советского Союза, почетного гражданина города-героя Волгограда Михаила Степановича Шумилова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2578298"/>
          </a:xfrm>
        </p:spPr>
        <p:txBody>
          <a:bodyPr anchor="t">
            <a:normAutofit fontScale="90000"/>
          </a:bodyPr>
          <a:lstStyle/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Михаил Степанович  Шумилов родился в ноябре 1895 года в селе Верхняя </a:t>
            </a:r>
            <a:r>
              <a:rPr lang="ru-RU" sz="1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Теча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ныне </a:t>
            </a:r>
            <a:r>
              <a:rPr lang="ru-RU" sz="1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Катайского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Курганской области. Окончил учительскую семинарию. В русской армии с 1916 г., участник первой мировой войны. Участвовал в боевых действиях в Испании.</a:t>
            </a:r>
            <a:b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b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августа 1942 года и до конца войны командовал 64-0й армией .</a:t>
            </a:r>
            <a:b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войны в 1945-1947 годах продолжал командовать армией .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i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3143248"/>
            <a:ext cx="4038600" cy="3164264"/>
          </a:xfrm>
        </p:spPr>
      </p:pic>
      <p:pic>
        <p:nvPicPr>
          <p:cNvPr id="6" name="Содержимое 5" descr="20220413_1658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b="16370"/>
          <a:stretch>
            <a:fillRect/>
          </a:stretch>
        </p:blipFill>
        <p:spPr>
          <a:xfrm>
            <a:off x="5000628" y="857232"/>
            <a:ext cx="3714776" cy="5143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900750" cy="1162050"/>
          </a:xfrm>
        </p:spPr>
        <p:txBody>
          <a:bodyPr anchor="t">
            <a:no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ПОДВИГ СОЛДАТ И ОФИЦЕРОВ 64-Й АРМИИ 7- Й ГВАРДЕЙСКОЙ ДИВИЗИИ СОВЕТСКОГО СОЮЗА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20413_1659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1000108"/>
            <a:ext cx="4389835" cy="547260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1428736"/>
            <a:ext cx="3829048" cy="501548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64-я армия сыграла большую роль  в Сталинградском сражении . Почти месяц армия генерала-лейтенанта Шумилова сдерживала на дальних подступах к Сталинграду  4-ю танковую армию Гота. Благодаря стойкости и смелости солдат и офицеров  на юге Сталинграда  ( ныне Кировский и Красноармейский районы города-героя Волгограда) продолжали работать промышленные предприятия. Его соединения насмерть стояли у Волги , а тяжелое оборонительное  сражение закончилось тем, что командующий  6-й немецкой армией фельдмаршал Паулюс был взят в плен.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20413_16584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4357686" y="571480"/>
            <a:ext cx="4389835" cy="579350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1285860"/>
            <a:ext cx="3929090" cy="4691063"/>
          </a:xfrm>
        </p:spPr>
        <p:txBody>
          <a:bodyPr anchor="t">
            <a:norm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на такой героической улице находится наш любимый детский сад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Спасибо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191</TotalTime>
  <Words>341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           «Я живу на улице героя»</vt:lpstr>
      <vt:lpstr>                        Знакомство</vt:lpstr>
      <vt:lpstr>Введение:</vt:lpstr>
      <vt:lpstr>ул. имени Генерала Шумилова</vt:lpstr>
      <vt:lpstr>Михаил Степанович  Шумилов родился в ноябре 1895 года в селе Верхняя Теча ныне Катайского района Курганской области. Окончил учительскую семинарию. В русской армии с 1916 г., участник первой мировой войны. Участвовал в боевых действиях в Испании.                С августа 1942 года и до конца войны командовал 64-0й армией . После войны в 1945-1947 годах продолжал командовать армией .      </vt:lpstr>
      <vt:lpstr>ПОДВИГ СОЛДАТ И ОФИЦЕРОВ 64-Й АРМИИ 7- Й ГВАРДЕЙСКОЙ ДИВИЗИИ СОВЕТСКОГО СОЮЗА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</dc:creator>
  <cp:lastModifiedBy>1</cp:lastModifiedBy>
  <cp:revision>23</cp:revision>
  <dcterms:created xsi:type="dcterms:W3CDTF">2022-04-14T14:59:31Z</dcterms:created>
  <dcterms:modified xsi:type="dcterms:W3CDTF">2022-04-18T07:03:15Z</dcterms:modified>
</cp:coreProperties>
</file>